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62" r:id="rId2"/>
    <p:sldId id="257" r:id="rId3"/>
    <p:sldId id="261" r:id="rId4"/>
    <p:sldId id="26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526"/>
    <a:srgbClr val="000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933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006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084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954029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43416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730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1060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129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6106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0225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282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91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608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129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569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484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306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6FA2B21-3FCD-4721-B95C-427943F61125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27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30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C27191-4D4B-4113-B10A-BC3F01972D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D15AD0-05AD-48C2-9F18-1EF649C58513}"/>
              </a:ext>
            </a:extLst>
          </p:cNvPr>
          <p:cNvSpPr txBox="1"/>
          <p:nvPr/>
        </p:nvSpPr>
        <p:spPr>
          <a:xfrm>
            <a:off x="6598330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P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D99DD96-F16B-431A-AEEC-967E7CF2AAA6}"/>
              </a:ext>
            </a:extLst>
          </p:cNvPr>
          <p:cNvSpPr txBox="1"/>
          <p:nvPr/>
        </p:nvSpPr>
        <p:spPr>
          <a:xfrm>
            <a:off x="8147852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C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1B33A3-732B-429D-9B53-086D488687CE}"/>
              </a:ext>
            </a:extLst>
          </p:cNvPr>
          <p:cNvSpPr txBox="1"/>
          <p:nvPr/>
        </p:nvSpPr>
        <p:spPr>
          <a:xfrm>
            <a:off x="9447876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I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1CF9483-D905-4F5E-BF5F-B51DA4E11D20}"/>
              </a:ext>
            </a:extLst>
          </p:cNvPr>
          <p:cNvSpPr txBox="1"/>
          <p:nvPr/>
        </p:nvSpPr>
        <p:spPr>
          <a:xfrm>
            <a:off x="5114278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89459AF-0E73-4FCB-9CAA-410FD0B22694}"/>
              </a:ext>
            </a:extLst>
          </p:cNvPr>
          <p:cNvSpPr txBox="1"/>
          <p:nvPr/>
        </p:nvSpPr>
        <p:spPr>
          <a:xfrm>
            <a:off x="3492994" y="1793141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E27D519-00DB-4991-BBE7-601A3B0A1464}"/>
              </a:ext>
            </a:extLst>
          </p:cNvPr>
          <p:cNvSpPr txBox="1"/>
          <p:nvPr/>
        </p:nvSpPr>
        <p:spPr>
          <a:xfrm>
            <a:off x="2024110" y="1793289"/>
            <a:ext cx="146888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ndel Gothic" pitchFamily="50" charset="0"/>
              </a:rPr>
              <a:t>B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B217A790-7BD7-4356-B5C8-088AC5EA7BB8}"/>
              </a:ext>
            </a:extLst>
          </p:cNvPr>
          <p:cNvSpPr txBox="1"/>
          <p:nvPr/>
        </p:nvSpPr>
        <p:spPr>
          <a:xfrm>
            <a:off x="161991" y="6351361"/>
            <a:ext cx="201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https://brapci.inf.br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0BC4F9E-CC65-4C7F-BFA2-FF260EF35AC7}"/>
              </a:ext>
            </a:extLst>
          </p:cNvPr>
          <p:cNvSpPr txBox="1"/>
          <p:nvPr/>
        </p:nvSpPr>
        <p:spPr>
          <a:xfrm>
            <a:off x="3000034" y="1676154"/>
            <a:ext cx="6473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Base de dados em Ciência da Informação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6351014-42C2-4F54-B6D2-25A317182538}"/>
              </a:ext>
            </a:extLst>
          </p:cNvPr>
          <p:cNvSpPr/>
          <p:nvPr/>
        </p:nvSpPr>
        <p:spPr>
          <a:xfrm>
            <a:off x="1313895" y="257452"/>
            <a:ext cx="497150" cy="369332"/>
          </a:xfrm>
          <a:prstGeom prst="rect">
            <a:avLst/>
          </a:prstGeom>
          <a:solidFill>
            <a:srgbClr val="0008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7AB1A46-569F-427A-ABA2-6F33E8544F90}"/>
              </a:ext>
            </a:extLst>
          </p:cNvPr>
          <p:cNvSpPr/>
          <p:nvPr/>
        </p:nvSpPr>
        <p:spPr>
          <a:xfrm>
            <a:off x="1811045" y="626784"/>
            <a:ext cx="627355" cy="257442"/>
          </a:xfrm>
          <a:prstGeom prst="rect">
            <a:avLst/>
          </a:prstGeom>
          <a:solidFill>
            <a:srgbClr val="0005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018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4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6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  <p:bldP spid="6" grpId="0"/>
      <p:bldP spid="8" grpId="0"/>
      <p:bldP spid="14" grpId="0"/>
      <p:bldP spid="16" grpId="0"/>
      <p:bldP spid="18" grpId="0"/>
      <p:bldP spid="19" grpId="0"/>
      <p:bldP spid="2" grpId="0"/>
      <p:bldP spid="3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145FC82-49DA-48A3-86C4-6226F0A83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07" y="4933949"/>
            <a:ext cx="2054396" cy="156134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1FEFDEF-2A42-482B-8BC5-DDFB0103F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850" y="5330271"/>
            <a:ext cx="3773917" cy="106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50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58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Ardósia</Template>
  <TotalTime>39</TotalTime>
  <Words>20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Calisto MT</vt:lpstr>
      <vt:lpstr>Handel Gothic</vt:lpstr>
      <vt:lpstr>Segoe UI Light</vt:lpstr>
      <vt:lpstr>Wingdings 2</vt:lpstr>
      <vt:lpstr>Ardósia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Rene F. Gabriel junior</dc:creator>
  <cp:lastModifiedBy>Rene F. Gabriel junior</cp:lastModifiedBy>
  <cp:revision>11</cp:revision>
  <dcterms:created xsi:type="dcterms:W3CDTF">2020-08-10T17:09:53Z</dcterms:created>
  <dcterms:modified xsi:type="dcterms:W3CDTF">2020-08-12T10:01:25Z</dcterms:modified>
</cp:coreProperties>
</file>

<file path=docProps/thumbnail.jpeg>
</file>